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  <p:sldId id="261" r:id="rId8"/>
    <p:sldId id="262" r:id="rId9"/>
    <p:sldId id="264" r:id="rId10"/>
    <p:sldId id="268" r:id="rId11"/>
    <p:sldId id="272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4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97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57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87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9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62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76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86704-4D15-4397-97E5-820D1A3DEB76}" type="datetimeFigureOut">
              <a:rPr lang="fr-FR" smtClean="0"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A7D74-A916-40C6-BB32-B01ABE53F9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.slideshare.net/alberto.garciahuerta/badminton-bilinge" TargetMode="External"/><Relationship Id="rId2" Type="http://schemas.openxmlformats.org/officeDocument/2006/relationships/hyperlink" Target="http://badmania.fr/technique-22-Le-service-de-double.html#men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adminton-web.fr/badminton/service.php" TargetMode="External"/><Relationship Id="rId4" Type="http://schemas.openxmlformats.org/officeDocument/2006/relationships/hyperlink" Target="http://www.badminton-web.fr/badminton/regles-badminton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28479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Le service « facile 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060848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règles de base</a:t>
            </a:r>
          </a:p>
          <a:p>
            <a:endParaRPr lang="fr-FR" sz="2400" dirty="0"/>
          </a:p>
          <a:p>
            <a:r>
              <a:rPr lang="fr-FR" sz="2400" dirty="0" smtClean="0"/>
              <a:t>Comment tenir sa raquette au service</a:t>
            </a:r>
          </a:p>
          <a:p>
            <a:endParaRPr lang="fr-FR" sz="2400" dirty="0" smtClean="0"/>
          </a:p>
          <a:p>
            <a:r>
              <a:rPr lang="fr-FR" sz="2400" dirty="0" smtClean="0"/>
              <a:t>Les types de services</a:t>
            </a:r>
          </a:p>
          <a:p>
            <a:endParaRPr lang="fr-FR" sz="2400" dirty="0"/>
          </a:p>
          <a:p>
            <a:r>
              <a:rPr lang="fr-FR" sz="2400" dirty="0" smtClean="0"/>
              <a:t>Mes conseils</a:t>
            </a:r>
          </a:p>
          <a:p>
            <a:endParaRPr lang="fr-FR" sz="2400" dirty="0"/>
          </a:p>
          <a:p>
            <a:r>
              <a:rPr lang="fr-FR" sz="2400" dirty="0" smtClean="0"/>
              <a:t>Quelques références internet</a:t>
            </a:r>
          </a:p>
        </p:txBody>
      </p:sp>
    </p:spTree>
    <p:extLst>
      <p:ext uri="{BB962C8B-B14F-4D97-AF65-F5344CB8AC3E}">
        <p14:creationId xmlns:p14="http://schemas.microsoft.com/office/powerpoint/2010/main" val="39024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Mes conseils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84482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Essayer de tenir la raquette en haut de la poignée (au filet)</a:t>
            </a:r>
          </a:p>
          <a:p>
            <a:endParaRPr lang="fr-FR" sz="2400" dirty="0"/>
          </a:p>
          <a:p>
            <a:r>
              <a:rPr lang="fr-FR" sz="2400" dirty="0" smtClean="0"/>
              <a:t>Regarder l’endroit que vous visez et non votre volant</a:t>
            </a:r>
          </a:p>
          <a:p>
            <a:endParaRPr lang="fr-FR" sz="2400" dirty="0"/>
          </a:p>
          <a:p>
            <a:r>
              <a:rPr lang="fr-FR" sz="2400" dirty="0" smtClean="0"/>
              <a:t>Prendre le temps, vous avez le temps !</a:t>
            </a:r>
          </a:p>
          <a:p>
            <a:endParaRPr lang="fr-FR" sz="2400" dirty="0"/>
          </a:p>
          <a:p>
            <a:r>
              <a:rPr lang="fr-FR" sz="2400" dirty="0" smtClean="0"/>
              <a:t>Avoir une position de bras plutôt arrondie (ne pas être raidie)</a:t>
            </a:r>
          </a:p>
          <a:p>
            <a:endParaRPr lang="fr-FR" sz="2400" dirty="0"/>
          </a:p>
          <a:p>
            <a:r>
              <a:rPr lang="fr-FR" sz="2400" dirty="0" smtClean="0"/>
              <a:t>Tenir sa raquette de façon détendu (comme une plume)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312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Mes conseils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84482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Ne pas faire de servir court, trop haut (réduit le contre-smatch)</a:t>
            </a:r>
          </a:p>
          <a:p>
            <a:endParaRPr lang="fr-FR" sz="2400" dirty="0"/>
          </a:p>
          <a:p>
            <a:r>
              <a:rPr lang="fr-FR" sz="2400" dirty="0" smtClean="0"/>
              <a:t>Remonter la raquette haute le plus tôt possible (préparer un </a:t>
            </a:r>
            <a:r>
              <a:rPr lang="fr-FR" sz="2400" dirty="0" smtClean="0"/>
              <a:t>smatch </a:t>
            </a:r>
            <a:r>
              <a:rPr lang="fr-FR" sz="2400" dirty="0" smtClean="0"/>
              <a:t>filet)</a:t>
            </a:r>
          </a:p>
          <a:p>
            <a:endParaRPr lang="fr-FR" sz="2400" dirty="0"/>
          </a:p>
          <a:p>
            <a:r>
              <a:rPr lang="fr-FR" sz="2400" dirty="0" smtClean="0"/>
              <a:t>Se placer plus souvent au coin central pour servir (facilite le replacement et limite l’espace ouvert à l’adversaire)</a:t>
            </a:r>
          </a:p>
          <a:p>
            <a:endParaRPr lang="fr-FR" sz="2400" dirty="0"/>
          </a:p>
          <a:p>
            <a:r>
              <a:rPr lang="fr-FR" sz="2400" dirty="0" smtClean="0"/>
              <a:t>S’amuser </a:t>
            </a:r>
            <a:r>
              <a:rPr lang="fr-FR" sz="2400" dirty="0" smtClean="0">
                <a:sym typeface="Wingdings" panose="05000000000000000000" pitchFamily="2" charset="2"/>
              </a:rPr>
              <a:t>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95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Exercice proposé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72816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Entraînons nous aux services suivants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court avec smatch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r>
              <a:rPr lang="fr-FR" sz="2400" dirty="0" smtClean="0"/>
              <a:t>Service court avec smatch : </a:t>
            </a:r>
            <a:endParaRPr lang="fr-FR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joueur 1 est au service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joueur 2 se prépare à lui envoyer à la main un volant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joueur 1 sert et essaye de </a:t>
            </a:r>
            <a:r>
              <a:rPr lang="fr-FR" sz="2400" dirty="0" err="1" smtClean="0"/>
              <a:t>smatcher</a:t>
            </a:r>
            <a:r>
              <a:rPr lang="fr-FR" sz="2400" dirty="0" smtClean="0"/>
              <a:t> au filet le volant lancé par le joueur 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Répéter l’opération 10 fois puis tournez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Durée : 4mn x 2</a:t>
            </a:r>
            <a:endParaRPr lang="fr-F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87" y="1695707"/>
            <a:ext cx="3096344" cy="23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Exercice proposé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7281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Entraînons nous aux services suivants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long avec défense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r>
              <a:rPr lang="fr-FR" sz="2400" dirty="0" smtClean="0"/>
              <a:t>Service long avec défense: </a:t>
            </a:r>
            <a:endParaRPr lang="fr-FR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Un joueur 1 est au service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joueur 2 se prépare à </a:t>
            </a:r>
            <a:r>
              <a:rPr lang="fr-FR" sz="2400" dirty="0" err="1" smtClean="0"/>
              <a:t>smatcher</a:t>
            </a:r>
            <a:r>
              <a:rPr lang="fr-FR" sz="2400" dirty="0" smtClean="0"/>
              <a:t> en fond de court sur le joueur 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joueur 1 sert au fond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joueur 2 smatch sur le joueur 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joueur 1 amorti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Répéter l’opération 10 fois puis tournez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Durée : 4mn x 2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681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Quelques références internet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72816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hlinkClick r:id="rId2"/>
              </a:rPr>
              <a:t>http://badmania.fr/technique-22-Le-service-de-double.html#menu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 smtClean="0">
                <a:hlinkClick r:id="rId3"/>
              </a:rPr>
              <a:t>http://fr.slideshare.net/alberto.garciahuerta/badminton-bilinge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 smtClean="0">
                <a:hlinkClick r:id="rId4"/>
              </a:rPr>
              <a:t>http://www.badminton-web.fr/badminton/regles-badminton.php</a:t>
            </a:r>
            <a:endParaRPr lang="fr-FR" sz="2400" dirty="0" smtClean="0"/>
          </a:p>
          <a:p>
            <a:pPr algn="just"/>
            <a:endParaRPr lang="fr-FR" sz="2400" dirty="0"/>
          </a:p>
          <a:p>
            <a:pPr algn="just"/>
            <a:r>
              <a:rPr lang="fr-FR" sz="2400" dirty="0" smtClean="0">
                <a:hlinkClick r:id="rId5"/>
              </a:rPr>
              <a:t>http://www.badminton-web.fr/badminton/service.php</a:t>
            </a:r>
            <a:endParaRPr lang="fr-FR" sz="2400" dirty="0" smtClean="0"/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349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2103239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N’oubliez pas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Renseignez la fiche pour avoir cette présentation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Prenez vos « cerceaux » en corde pour vous entraînez plus tard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551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Les règles de base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Servir en diagonale</a:t>
            </a:r>
          </a:p>
          <a:p>
            <a:endParaRPr lang="fr-FR" sz="2400" dirty="0"/>
          </a:p>
          <a:p>
            <a:r>
              <a:rPr lang="fr-FR" sz="2400" dirty="0" smtClean="0"/>
              <a:t>Etre derrière la première ligne blanche</a:t>
            </a:r>
          </a:p>
          <a:p>
            <a:endParaRPr lang="fr-FR" sz="2400" dirty="0"/>
          </a:p>
          <a:p>
            <a:r>
              <a:rPr lang="fr-FR" sz="2400" dirty="0" smtClean="0"/>
              <a:t>Envoyer le volant dans le camp adverse </a:t>
            </a:r>
          </a:p>
        </p:txBody>
      </p:sp>
      <p:pic>
        <p:nvPicPr>
          <p:cNvPr id="3074" name="Picture 2" descr="terrain de badminton en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9" y="4221088"/>
            <a:ext cx="37271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rrain de badminton en dou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37119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94692" y="3861048"/>
            <a:ext cx="20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En simple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16488" y="3861048"/>
            <a:ext cx="207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En double</a:t>
            </a:r>
          </a:p>
        </p:txBody>
      </p:sp>
    </p:spTree>
    <p:extLst>
      <p:ext uri="{BB962C8B-B14F-4D97-AF65-F5344CB8AC3E}">
        <p14:creationId xmlns:p14="http://schemas.microsoft.com/office/powerpoint/2010/main" val="29705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Comment tenir sa raquette </a:t>
            </a:r>
            <a:br>
              <a:rPr lang="fr-FR" dirty="0" smtClean="0"/>
            </a:br>
            <a:r>
              <a:rPr lang="fr-FR" sz="2000" dirty="0" smtClean="0"/>
              <a:t>« au service 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Deux possibilités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78497"/>
            <a:ext cx="58578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51520" y="26369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Considéré comme le service de simple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1520" y="382213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Considéré comme le service de double</a:t>
            </a:r>
          </a:p>
        </p:txBody>
      </p:sp>
    </p:spTree>
    <p:extLst>
      <p:ext uri="{BB962C8B-B14F-4D97-AF65-F5344CB8AC3E}">
        <p14:creationId xmlns:p14="http://schemas.microsoft.com/office/powerpoint/2010/main" val="7769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Comment tenir sa raquette </a:t>
            </a:r>
            <a:br>
              <a:rPr lang="fr-FR" dirty="0" smtClean="0"/>
            </a:br>
            <a:r>
              <a:rPr lang="fr-FR" sz="2000" dirty="0" smtClean="0"/>
              <a:t>« au service 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Deux règles 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La tête de la raquette doit être en dessous de la main qui la tien au moment de l’impact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68" y="3362325"/>
            <a:ext cx="57340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4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Comment tenir sa raquette </a:t>
            </a:r>
            <a:br>
              <a:rPr lang="fr-FR" dirty="0" smtClean="0"/>
            </a:br>
            <a:r>
              <a:rPr lang="fr-FR" sz="2000" dirty="0" smtClean="0"/>
              <a:t>« au service »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916832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Deux règles 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fr-FR" sz="2400" dirty="0" smtClean="0"/>
              <a:t>En service de double, l’impact doit être situé entre le bas et le haut des côtes </a:t>
            </a:r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17675"/>
            <a:ext cx="59055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81" y="548680"/>
            <a:ext cx="24669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Exercice proposé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72816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Entraînons nous aux services avec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de simple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de double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r>
              <a:rPr lang="fr-FR" sz="2400" dirty="0" smtClean="0"/>
              <a:t>Services avec contre: </a:t>
            </a:r>
            <a:endParaRPr lang="fr-FR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L’un d’entre vous sert une fois court, une fois long</a:t>
            </a:r>
            <a:endParaRPr lang="fr-FR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L’autre tente un smatch systématique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Durée : 2mn x 2 x 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On recommence avec l’autre type de service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On tourne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49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Les types de services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2060848"/>
            <a:ext cx="78488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existe 4 types de services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court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long (en lobe)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tendu (</a:t>
            </a:r>
            <a:r>
              <a:rPr lang="fr-FR" sz="2400" dirty="0" err="1" smtClean="0"/>
              <a:t>flick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« drive »</a:t>
            </a:r>
          </a:p>
          <a:p>
            <a:endParaRPr lang="fr-FR" sz="2400" dirty="0" smtClean="0"/>
          </a:p>
          <a:p>
            <a:r>
              <a:rPr lang="fr-FR" sz="2400" dirty="0" smtClean="0"/>
              <a:t>Et quelques « options »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La feinte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 slice</a:t>
            </a:r>
          </a:p>
          <a:p>
            <a:r>
              <a:rPr lang="fr-FR" sz="2000" dirty="0" smtClean="0"/>
              <a:t>(http://www.badminton-web.fr/badminton/coups-badminton.php)</a:t>
            </a:r>
            <a:endParaRPr lang="fr-FR" sz="2800" dirty="0" smtClean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238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Exercice proposé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772816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Entraînons nous aux services suivants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court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Le service long (en lobe)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r>
              <a:rPr lang="fr-FR" sz="2400" dirty="0" smtClean="0"/>
              <a:t>Services aux 3 cerceaux : </a:t>
            </a:r>
            <a:endParaRPr lang="fr-FR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Chacun prend un jeu de volants (10 par exemple)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Chacun sert dans les cerceaux en commençant par le plus proche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Pour passer au cerceaux suivant, il faut réussir trois volants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Durée : 5mn</a:t>
            </a:r>
            <a:endParaRPr lang="fr-FR" sz="2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96" y="5839569"/>
            <a:ext cx="49720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9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fr-FR" dirty="0" smtClean="0"/>
              <a:t>Mes conseils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844824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Ne pas lancer le volant avant l’impact (perte de précision)</a:t>
            </a:r>
          </a:p>
          <a:p>
            <a:endParaRPr lang="fr-FR" sz="2800" dirty="0"/>
          </a:p>
          <a:p>
            <a:r>
              <a:rPr lang="fr-FR" sz="2400" dirty="0" smtClean="0"/>
              <a:t>Répéter </a:t>
            </a:r>
            <a:r>
              <a:rPr lang="fr-FR" sz="2400" dirty="0"/>
              <a:t>systématiquement la même gestuelle </a:t>
            </a:r>
            <a:r>
              <a:rPr lang="fr-FR" sz="2400" dirty="0" smtClean="0"/>
              <a:t>(augmente la </a:t>
            </a:r>
            <a:r>
              <a:rPr lang="fr-FR" sz="2400" dirty="0"/>
              <a:t>répétabilité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dirty="0" smtClean="0"/>
              <a:t>Essayer différents type de service avec un nouvel adversaire (sert à identifier ses points de facilitées / de </a:t>
            </a:r>
            <a:r>
              <a:rPr lang="fr-FR" sz="2400" dirty="0" err="1" smtClean="0"/>
              <a:t>difficultées</a:t>
            </a:r>
            <a:r>
              <a:rPr lang="fr-FR" sz="2400" dirty="0" smtClean="0"/>
              <a:t>)</a:t>
            </a:r>
          </a:p>
          <a:p>
            <a:endParaRPr lang="fr-FR" sz="2400" dirty="0"/>
          </a:p>
          <a:p>
            <a:r>
              <a:rPr lang="fr-FR" sz="2400" dirty="0" smtClean="0"/>
              <a:t>Alterner aléatoirement des services longs &amp; courts (ne pas permettre l’anticipation)</a:t>
            </a:r>
            <a:endParaRPr lang="fr-F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6" b="99485" l="0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9867">
            <a:off x="7582457" y="444103"/>
            <a:ext cx="1719469" cy="10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588</Words>
  <Application>Microsoft Office PowerPoint</Application>
  <PresentationFormat>Affichage à l'écran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 service « facile »</vt:lpstr>
      <vt:lpstr>Les règles de base</vt:lpstr>
      <vt:lpstr>Comment tenir sa raquette  « au service »</vt:lpstr>
      <vt:lpstr>Comment tenir sa raquette  « au service »</vt:lpstr>
      <vt:lpstr>Comment tenir sa raquette  « au service »</vt:lpstr>
      <vt:lpstr>Exercice proposé</vt:lpstr>
      <vt:lpstr>Les types de services</vt:lpstr>
      <vt:lpstr>Exercice proposé</vt:lpstr>
      <vt:lpstr>Mes conseils</vt:lpstr>
      <vt:lpstr>Mes conseils</vt:lpstr>
      <vt:lpstr>Mes conseils</vt:lpstr>
      <vt:lpstr>Exercice proposé</vt:lpstr>
      <vt:lpstr>Exercice proposé</vt:lpstr>
      <vt:lpstr>Quelques références internet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service « facile »</dc:title>
  <dc:creator>Laurent Sass</dc:creator>
  <cp:lastModifiedBy>Laurent Sass</cp:lastModifiedBy>
  <cp:revision>15</cp:revision>
  <dcterms:created xsi:type="dcterms:W3CDTF">2016-02-16T17:16:07Z</dcterms:created>
  <dcterms:modified xsi:type="dcterms:W3CDTF">2016-02-17T18:15:55Z</dcterms:modified>
</cp:coreProperties>
</file>